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7" r:id="rId5"/>
    <p:sldId id="262" r:id="rId6"/>
    <p:sldId id="266" r:id="rId7"/>
    <p:sldId id="265" r:id="rId8"/>
    <p:sldId id="264" r:id="rId9"/>
    <p:sldId id="263" r:id="rId10"/>
    <p:sldId id="268" r:id="rId11"/>
    <p:sldId id="270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2B2B-9BCD-41AB-A593-468D724AB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14917-15DF-4DDF-B409-A18E7C70D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C28D-29A6-4F8A-AEE3-8A2BF6B5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E2BA8-9A3F-4B03-9DE8-C3EEAF0E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EE9A-423B-4F97-B7EA-8C58FE6E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7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E8FE-48A6-4775-B924-08306D54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6F0E5-EB2F-4D1B-8E18-D4B670FFA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9A6B2-A188-4E38-91E3-819C214AA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C299F-42CD-4ED2-8405-395D4AE9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5286-7719-4A99-837E-0C5F74BE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0AD6E-EE37-43EC-B96B-AA32F7999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8B555-8D39-44EA-90A0-EC7B11C98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BF2EC-C420-46A9-B740-2018DADE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BE5E9-ED2C-4CFA-8FF7-E559CB42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728A2-0E8B-45EE-A368-9E372F7B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DE51-DFBE-461C-9011-AD4A06F9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C5DAE-B680-4BF4-A0E1-B860D81AE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EEC7-01B8-47F2-A917-CB462CFA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DCF4F-74C4-4EB1-9F97-2EDAEC2A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7FD49-4748-411A-B7B7-6D6D96D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4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7232-F908-4CD2-8305-0ABFE3F7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7D106-018F-4049-836E-9249457F0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4EF70-A608-4904-B903-514120BA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59F66-128C-43AD-B662-75CDD4E9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AD0E2-3218-44D0-BFC0-64E95A5A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3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2995-1FFA-4BA9-ACC6-92082291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D13B-71B0-4DFA-A293-31BC95666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7620-5588-48E8-A24B-4B0F28458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8C9CA-8983-4209-B50D-98406020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00D52-FFA0-43A6-9F38-C562CD49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9A499-4BD4-4E4E-8C56-D567E526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05C4-DFD9-42FC-B089-B1702D80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931B6-3C69-40A0-878A-5EA0BFC47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3A386-E5FC-4660-BD15-7455332F6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0F502-54BA-4F48-AA17-B11FB1521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C6CD4-C7E1-42C5-BD5B-3B3625D7D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96602-08A2-49C3-A3F7-2E91BF98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4B3B6-ADED-4604-A60F-D2F9782E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271D5-5FED-4292-9F00-DAB6A2B8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0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4CA4-FEC0-460B-8C89-2AD05962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3DCB8-B63B-415B-8136-EBAC8FFB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A6B73-02F2-44C2-81FC-AFBCEE8A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4CDA2-D979-40BC-B3EA-858B13CD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6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00437-F65F-4F8F-804A-D920A143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BE361-1F72-4760-A7EC-B4DF4EDA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6A2D-54B6-4307-9390-CE37BD88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4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0F9B-1B98-46D2-A764-BF6D012A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8AB62-A139-4E17-9C74-47CB4A82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D8A9A-A274-466D-A051-B0E148614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01C0D-0CAE-48EA-B561-0B3B5DF5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9394-6A9D-4EC3-BC67-29EEED19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B4F26-06FC-4D7E-A4F6-0B4E5448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0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C3CB-5367-4F07-BE21-B52AFE74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6FB3B-1B25-4452-8669-DCD152412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15C0-3190-41F6-BE1D-17642A5DF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FB7AB-1380-4B1E-B744-7165A539C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F47AE-5448-49DC-900C-F36571BA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78E6C-F0C3-4350-A086-07926A03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68215-B66A-4A11-A74B-6078843F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4501B-0BEC-4B3E-AA82-92ACF0ECB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99E9-3D0B-443C-B2A9-8467A7E04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9246B-2A1B-43B8-AFA3-16D787634F4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3339-3395-4807-A403-E8B6D5B9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1A28B-7503-4A4D-8B4D-D872AEF00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E2640-0383-43AC-A734-69307C24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2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312F-F2F0-4048-9667-E3727B005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F69C3-05A7-46F0-9D09-161715457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617D2-17EB-4E0F-9EDE-526B1C1DC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6A26D-8961-4547-BE99-864CCD3CE440}"/>
              </a:ext>
            </a:extLst>
          </p:cNvPr>
          <p:cNvSpPr txBox="1"/>
          <p:nvPr/>
        </p:nvSpPr>
        <p:spPr>
          <a:xfrm>
            <a:off x="725862" y="1482465"/>
            <a:ext cx="87763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>
                <a:solidFill>
                  <a:schemeClr val="bg1"/>
                </a:solidFill>
              </a:rPr>
              <a:t>Structure from Motion🔥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AA436-9CA1-410F-8769-58407916E929}"/>
              </a:ext>
            </a:extLst>
          </p:cNvPr>
          <p:cNvSpPr txBox="1"/>
          <p:nvPr/>
        </p:nvSpPr>
        <p:spPr>
          <a:xfrm>
            <a:off x="933254" y="2559425"/>
            <a:ext cx="69004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Triangulation</a:t>
            </a:r>
          </a:p>
          <a:p>
            <a:pPr marL="342900" indent="-342900">
              <a:buAutoNum type="arabicParenR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Two-Frame Structure from Motion</a:t>
            </a:r>
          </a:p>
          <a:p>
            <a:pPr marL="342900" indent="-342900">
              <a:buAutoNum type="arabicParenR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</a:p>
          <a:p>
            <a:pPr marL="342900" indent="-34290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1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8C52E-68C6-4200-B309-87226669F7DA}"/>
              </a:ext>
            </a:extLst>
          </p:cNvPr>
          <p:cNvSpPr txBox="1"/>
          <p:nvPr/>
        </p:nvSpPr>
        <p:spPr>
          <a:xfrm>
            <a:off x="2526383" y="258465"/>
            <a:ext cx="78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frame structure of motion: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A80C3-82B0-4098-BD94-A97FF9D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90" y="1027906"/>
            <a:ext cx="8554644" cy="5167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44547-694C-4062-A212-3125DD09A124}"/>
              </a:ext>
            </a:extLst>
          </p:cNvPr>
          <p:cNvSpPr txBox="1"/>
          <p:nvPr/>
        </p:nvSpPr>
        <p:spPr>
          <a:xfrm>
            <a:off x="2837468" y="1348033"/>
            <a:ext cx="353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Epipolar</a:t>
            </a:r>
            <a:r>
              <a:rPr lang="en-US" sz="2800" dirty="0"/>
              <a:t> Geometry:</a:t>
            </a:r>
          </a:p>
        </p:txBody>
      </p:sp>
    </p:spTree>
    <p:extLst>
      <p:ext uri="{BB962C8B-B14F-4D97-AF65-F5344CB8AC3E}">
        <p14:creationId xmlns:p14="http://schemas.microsoft.com/office/powerpoint/2010/main" val="305632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02B5C4-76E2-4003-9882-1A146D325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90500"/>
            <a:ext cx="9144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4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1E6CDB-268C-4C86-88E9-B5543159E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643185"/>
            <a:ext cx="9220200" cy="55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08DCD6-F96A-4A5D-9FFF-5D67F03CDFDF}"/>
              </a:ext>
            </a:extLst>
          </p:cNvPr>
          <p:cNvSpPr txBox="1"/>
          <p:nvPr/>
        </p:nvSpPr>
        <p:spPr>
          <a:xfrm>
            <a:off x="4899992" y="1905506"/>
            <a:ext cx="59336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Script" panose="030B0504020000000003" pitchFamily="66" charset="0"/>
              </a:rPr>
              <a:t>Thank You 👌</a:t>
            </a:r>
          </a:p>
        </p:txBody>
      </p:sp>
    </p:spTree>
    <p:extLst>
      <p:ext uri="{BB962C8B-B14F-4D97-AF65-F5344CB8AC3E}">
        <p14:creationId xmlns:p14="http://schemas.microsoft.com/office/powerpoint/2010/main" val="328996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8354E-13D8-401A-ADC3-A01917CEBFEA}"/>
              </a:ext>
            </a:extLst>
          </p:cNvPr>
          <p:cNvSpPr txBox="1"/>
          <p:nvPr/>
        </p:nvSpPr>
        <p:spPr>
          <a:xfrm>
            <a:off x="2865748" y="377071"/>
            <a:ext cx="5769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 From X: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39D9C-032E-456F-8820-6C2D720025F4}"/>
              </a:ext>
            </a:extLst>
          </p:cNvPr>
          <p:cNvSpPr txBox="1"/>
          <p:nvPr/>
        </p:nvSpPr>
        <p:spPr>
          <a:xfrm>
            <a:off x="2941163" y="1376312"/>
            <a:ext cx="8889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Idea</a:t>
            </a:r>
            <a:r>
              <a:rPr lang="en-US" sz="3200" dirty="0">
                <a:solidFill>
                  <a:srgbClr val="92D050"/>
                </a:solidFill>
              </a:rPr>
              <a:t>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Recovering 3D shape from some 2D images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E77DE-77EA-4100-B79D-6548372AB615}"/>
              </a:ext>
            </a:extLst>
          </p:cNvPr>
          <p:cNvSpPr txBox="1"/>
          <p:nvPr/>
        </p:nvSpPr>
        <p:spPr>
          <a:xfrm>
            <a:off x="3129699" y="254523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2A89D-194A-4C72-A5D1-7A040BC2E3A5}"/>
              </a:ext>
            </a:extLst>
          </p:cNvPr>
          <p:cNvSpPr txBox="1"/>
          <p:nvPr/>
        </p:nvSpPr>
        <p:spPr>
          <a:xfrm>
            <a:off x="3035431" y="1982043"/>
            <a:ext cx="84181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method to do that, and they are :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Stereo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Shading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Photometric Stereo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Contours</a:t>
            </a:r>
          </a:p>
          <a:p>
            <a:pPr marL="342900" indent="-3429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Silhouettes</a:t>
            </a:r>
          </a:p>
        </p:txBody>
      </p:sp>
    </p:spTree>
    <p:extLst>
      <p:ext uri="{BB962C8B-B14F-4D97-AF65-F5344CB8AC3E}">
        <p14:creationId xmlns:p14="http://schemas.microsoft.com/office/powerpoint/2010/main" val="389236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80FC8-D5E0-408B-A97E-566313DA859F}"/>
              </a:ext>
            </a:extLst>
          </p:cNvPr>
          <p:cNvSpPr txBox="1"/>
          <p:nvPr/>
        </p:nvSpPr>
        <p:spPr>
          <a:xfrm>
            <a:off x="2639504" y="490193"/>
            <a:ext cx="629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6D5A6-8BC5-46A2-B6C4-9BF339D51CAA}"/>
              </a:ext>
            </a:extLst>
          </p:cNvPr>
          <p:cNvSpPr txBox="1"/>
          <p:nvPr/>
        </p:nvSpPr>
        <p:spPr>
          <a:xfrm>
            <a:off x="6403236" y="1358752"/>
            <a:ext cx="6298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Recognition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Geo-localization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Archeology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Retrieval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</a:p>
        </p:txBody>
      </p:sp>
    </p:spTree>
    <p:extLst>
      <p:ext uri="{BB962C8B-B14F-4D97-AF65-F5344CB8AC3E}">
        <p14:creationId xmlns:p14="http://schemas.microsoft.com/office/powerpoint/2010/main" val="72118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8354E-13D8-401A-ADC3-A01917CEBFEA}"/>
              </a:ext>
            </a:extLst>
          </p:cNvPr>
          <p:cNvSpPr txBox="1"/>
          <p:nvPr/>
        </p:nvSpPr>
        <p:spPr>
          <a:xfrm>
            <a:off x="2865748" y="443059"/>
            <a:ext cx="5769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Light Display: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C433B-E2BC-4420-8CF7-A204E975161A}"/>
              </a:ext>
            </a:extLst>
          </p:cNvPr>
          <p:cNvSpPr txBox="1"/>
          <p:nvPr/>
        </p:nvSpPr>
        <p:spPr>
          <a:xfrm>
            <a:off x="2696066" y="2347274"/>
            <a:ext cx="2884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Motion of a Human in 3d.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86248FFA-DEFB-4327-AE2D-5FA917B09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5365" y="1461053"/>
            <a:ext cx="6122505" cy="5031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E03D1-DCD9-4480-8896-2F24B2E47AAE}"/>
              </a:ext>
            </a:extLst>
          </p:cNvPr>
          <p:cNvSpPr txBox="1"/>
          <p:nvPr/>
        </p:nvSpPr>
        <p:spPr>
          <a:xfrm>
            <a:off x="2696066" y="3588026"/>
            <a:ext cx="2780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Link: https://youtu.be/r0kLC-pridI</a:t>
            </a:r>
          </a:p>
        </p:txBody>
      </p:sp>
    </p:spTree>
    <p:extLst>
      <p:ext uri="{BB962C8B-B14F-4D97-AF65-F5344CB8AC3E}">
        <p14:creationId xmlns:p14="http://schemas.microsoft.com/office/powerpoint/2010/main" val="40174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98054-7D84-4B5C-B42B-7D7A92591BCA}"/>
              </a:ext>
            </a:extLst>
          </p:cNvPr>
          <p:cNvSpPr txBox="1"/>
          <p:nvPr/>
        </p:nvSpPr>
        <p:spPr>
          <a:xfrm>
            <a:off x="2743200" y="257813"/>
            <a:ext cx="9163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Structure From Motion:</a:t>
            </a:r>
          </a:p>
        </p:txBody>
      </p:sp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5258E3FA-0884-4578-8025-D94418B73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7256" y="1285067"/>
            <a:ext cx="8855765" cy="4802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6F7B5-AA13-449B-BF34-D7286CC8F935}"/>
              </a:ext>
            </a:extLst>
          </p:cNvPr>
          <p:cNvSpPr txBox="1"/>
          <p:nvPr/>
        </p:nvSpPr>
        <p:spPr>
          <a:xfrm>
            <a:off x="2897256" y="6361043"/>
            <a:ext cx="97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Link: https://youtu.be/i7ierVkXYa8</a:t>
            </a:r>
          </a:p>
        </p:txBody>
      </p:sp>
    </p:spTree>
    <p:extLst>
      <p:ext uri="{BB962C8B-B14F-4D97-AF65-F5344CB8AC3E}">
        <p14:creationId xmlns:p14="http://schemas.microsoft.com/office/powerpoint/2010/main" val="271411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2F89C1-474F-468A-B52D-9AFFDD76EE9D}"/>
              </a:ext>
            </a:extLst>
          </p:cNvPr>
          <p:cNvSpPr txBox="1"/>
          <p:nvPr/>
        </p:nvSpPr>
        <p:spPr>
          <a:xfrm>
            <a:off x="2364557" y="190321"/>
            <a:ext cx="7767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Triangulation:👉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307FA-D628-44B0-963D-FB8DFC6AF559}"/>
              </a:ext>
            </a:extLst>
          </p:cNvPr>
          <p:cNvSpPr txBox="1"/>
          <p:nvPr/>
        </p:nvSpPr>
        <p:spPr>
          <a:xfrm>
            <a:off x="2532668" y="1329118"/>
            <a:ext cx="4320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determining a point’s 3D position from a set of corresponding image locations and known camera positions is known as triangulation.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B9B44-92EC-412F-BCEE-D667AB7BF300}"/>
              </a:ext>
            </a:extLst>
          </p:cNvPr>
          <p:cNvSpPr txBox="1"/>
          <p:nvPr/>
        </p:nvSpPr>
        <p:spPr>
          <a:xfrm>
            <a:off x="2532669" y="3959223"/>
            <a:ext cx="48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called as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46EA1-D071-47F9-84F5-8124F197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71" y="435068"/>
            <a:ext cx="4320619" cy="55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637BD-FA18-4D49-8A86-6D0A5D50873E}"/>
              </a:ext>
            </a:extLst>
          </p:cNvPr>
          <p:cNvSpPr txBox="1"/>
          <p:nvPr/>
        </p:nvSpPr>
        <p:spPr>
          <a:xfrm>
            <a:off x="2556628" y="258465"/>
            <a:ext cx="4440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F06-2A14-4EAF-8C0A-889659FA9B79}"/>
              </a:ext>
            </a:extLst>
          </p:cNvPr>
          <p:cNvSpPr txBox="1"/>
          <p:nvPr/>
        </p:nvSpPr>
        <p:spPr>
          <a:xfrm>
            <a:off x="2648932" y="1134566"/>
            <a:ext cx="606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F8787-A386-4CE8-98BF-D7E099F9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954" y="0"/>
            <a:ext cx="2991046" cy="3443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9AB1D-D934-48AD-8108-855F5227D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07" y="3414695"/>
            <a:ext cx="3478393" cy="3443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F542E-9896-41B8-8C43-E4D298DA9627}"/>
              </a:ext>
            </a:extLst>
          </p:cNvPr>
          <p:cNvSpPr txBox="1"/>
          <p:nvPr/>
        </p:nvSpPr>
        <p:spPr>
          <a:xfrm>
            <a:off x="10096107" y="2620652"/>
            <a:ext cx="125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Img:1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DA72A-F485-47BC-BAA3-B6F903D8C8A8}"/>
              </a:ext>
            </a:extLst>
          </p:cNvPr>
          <p:cNvSpPr txBox="1"/>
          <p:nvPr/>
        </p:nvSpPr>
        <p:spPr>
          <a:xfrm>
            <a:off x="10096107" y="6306106"/>
            <a:ext cx="355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Img:2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22E37B-6356-4B92-A4AE-7F212E441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81" y="1153419"/>
            <a:ext cx="6501730" cy="4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E3A8E-719E-4159-8C7E-36AEFFEB0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1" y="0"/>
            <a:ext cx="983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239F-E383-499D-8D2A-81C4BC38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EA35D-39C7-458A-89B6-24329A7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78250-E48D-4A16-8014-EA29E9A7F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1" y="0"/>
            <a:ext cx="983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35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149</Words>
  <Application>Microsoft Office PowerPoint</Application>
  <PresentationFormat>Widescreen</PresentationFormat>
  <Paragraphs>35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soumyadip sarkar</dc:creator>
  <cp:lastModifiedBy>soumyadip sarkar</cp:lastModifiedBy>
  <cp:revision>17</cp:revision>
  <dcterms:created xsi:type="dcterms:W3CDTF">2020-03-23T12:11:11Z</dcterms:created>
  <dcterms:modified xsi:type="dcterms:W3CDTF">2020-03-24T08:03:21Z</dcterms:modified>
</cp:coreProperties>
</file>